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smtClean="0"/>
              <a:t>Technical Security Issues in Cloud Computing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By: </a:t>
            </a:r>
            <a:r>
              <a:rPr lang="en-US" dirty="0" err="1" smtClean="0"/>
              <a:t>Meiko</a:t>
            </a:r>
            <a:r>
              <a:rPr lang="en-US" dirty="0" smtClean="0"/>
              <a:t> Jensen, </a:t>
            </a:r>
            <a:r>
              <a:rPr lang="en-US" dirty="0" err="1" smtClean="0"/>
              <a:t>Jorg</a:t>
            </a:r>
            <a:r>
              <a:rPr lang="en-US" dirty="0" smtClean="0"/>
              <a:t> </a:t>
            </a:r>
            <a:r>
              <a:rPr lang="en-US" dirty="0" err="1" smtClean="0"/>
              <a:t>Schwenk</a:t>
            </a:r>
            <a:r>
              <a:rPr lang="en-US" dirty="0" smtClean="0"/>
              <a:t>, Nils </a:t>
            </a:r>
            <a:r>
              <a:rPr lang="en-US" dirty="0" err="1" smtClean="0"/>
              <a:t>Gruschka</a:t>
            </a:r>
            <a:r>
              <a:rPr lang="en-US" dirty="0" smtClean="0"/>
              <a:t>, Luigi Lo </a:t>
            </a:r>
            <a:r>
              <a:rPr lang="en-US" dirty="0" err="1"/>
              <a:t>L</a:t>
            </a:r>
            <a:r>
              <a:rPr lang="en-US" dirty="0" err="1" smtClean="0"/>
              <a:t>acono</a:t>
            </a:r>
            <a:endParaRPr lang="en-US" dirty="0" smtClean="0"/>
          </a:p>
          <a:p>
            <a:r>
              <a:rPr lang="en-US" dirty="0" smtClean="0"/>
              <a:t>Presentation by: Winston </a:t>
            </a:r>
            <a:r>
              <a:rPr lang="en-US" dirty="0" smtClean="0"/>
              <a:t>Tong</a:t>
            </a:r>
          </a:p>
          <a:p>
            <a:r>
              <a:rPr lang="en-US" dirty="0" smtClean="0"/>
              <a:t>2009 IEEE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31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Flooding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Attacker sending a huge load of nonsense to service</a:t>
            </a:r>
          </a:p>
          <a:p>
            <a:r>
              <a:rPr lang="en-US" dirty="0" smtClean="0"/>
              <a:t>Direct Denial of Service</a:t>
            </a:r>
          </a:p>
          <a:p>
            <a:pPr lvl="1"/>
            <a:r>
              <a:rPr lang="en-US" dirty="0" smtClean="0"/>
              <a:t>Cloud wastes its resources on a flooded service. </a:t>
            </a:r>
          </a:p>
          <a:p>
            <a:r>
              <a:rPr lang="en-US" dirty="0" smtClean="0"/>
              <a:t>Indirect Denial of Service </a:t>
            </a:r>
          </a:p>
          <a:p>
            <a:pPr lvl="1"/>
            <a:r>
              <a:rPr lang="en-US" dirty="0" smtClean="0"/>
              <a:t>The flooded service affects the </a:t>
            </a:r>
            <a:r>
              <a:rPr lang="en-US" dirty="0"/>
              <a:t>availability to other </a:t>
            </a:r>
            <a:r>
              <a:rPr lang="en-US" dirty="0" smtClean="0"/>
              <a:t>services</a:t>
            </a:r>
          </a:p>
          <a:p>
            <a:r>
              <a:rPr lang="en-US" dirty="0" smtClean="0"/>
              <a:t>Accounting and Accountability</a:t>
            </a:r>
          </a:p>
          <a:p>
            <a:pPr lvl="1"/>
            <a:r>
              <a:rPr lang="en-US" dirty="0" smtClean="0"/>
              <a:t>Economic loss from the computational power usage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68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Favor XML </a:t>
            </a:r>
            <a:r>
              <a:rPr lang="en-US" dirty="0" smtClean="0"/>
              <a:t>Signature and encryption security in browsers.</a:t>
            </a:r>
            <a:endParaRPr lang="en-US" dirty="0" smtClean="0"/>
          </a:p>
          <a:p>
            <a:r>
              <a:rPr lang="en-US" dirty="0" smtClean="0"/>
              <a:t>Strengthen security capabilities of browsers and Web Service frameworks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Strengthen TLS to protect the SAML tokens </a:t>
            </a:r>
          </a:p>
          <a:p>
            <a:pPr lvl="1"/>
            <a:r>
              <a:rPr lang="en-US" dirty="0" smtClean="0"/>
              <a:t>TLS session binding – the token will be protected by the same channel. </a:t>
            </a:r>
          </a:p>
          <a:p>
            <a:pPr lvl="1"/>
            <a:r>
              <a:rPr lang="en-US" dirty="0" smtClean="0"/>
              <a:t>Strong Locked same origin policy – use server key as authentication as opposed to the insecure DNS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1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Background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Cloud Technologies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Web Service Security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Transport Layer Security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Security related </a:t>
            </a:r>
            <a:r>
              <a:rPr lang="en-US" dirty="0" smtClean="0"/>
              <a:t>Issues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Wrapper Attacks</a:t>
            </a:r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smtClean="0"/>
              <a:t>Browser Security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Metadata Attacks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Flooding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39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layers of service</a:t>
            </a:r>
            <a:endParaRPr lang="en-US" dirty="0"/>
          </a:p>
          <a:p>
            <a:pPr lvl="1"/>
            <a:r>
              <a:rPr lang="en-US" dirty="0"/>
              <a:t>Software as a Service – Provides ready to use applications </a:t>
            </a:r>
            <a:r>
              <a:rPr lang="en-US" dirty="0" smtClean="0"/>
              <a:t>(Facebook)</a:t>
            </a:r>
            <a:endParaRPr lang="en-US" dirty="0"/>
          </a:p>
          <a:p>
            <a:pPr lvl="1"/>
            <a:r>
              <a:rPr lang="en-US" dirty="0"/>
              <a:t>Platform as a Service – Tailored hosting environments (Google App Engine)</a:t>
            </a:r>
          </a:p>
          <a:p>
            <a:pPr lvl="1"/>
            <a:r>
              <a:rPr lang="en-US" dirty="0"/>
              <a:t>Infrastructure as a Service – Provides raw resources (CPU, Storage, Memory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Security concern – User’s data leaves the home protection of the user and provides trust to the foreign cloud.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314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Technologies – Web Service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integrity, confidentiality and authentication for SOAP messages.</a:t>
            </a:r>
          </a:p>
          <a:p>
            <a:r>
              <a:rPr lang="en-US" dirty="0" smtClean="0"/>
              <a:t>SOAP messages – Organized XML type message</a:t>
            </a:r>
          </a:p>
          <a:p>
            <a:r>
              <a:rPr lang="en-US" dirty="0" smtClean="0"/>
              <a:t>Defines a SOAP header that carries WS-Security extensions.</a:t>
            </a:r>
          </a:p>
          <a:p>
            <a:r>
              <a:rPr lang="en-US" dirty="0" smtClean="0"/>
              <a:t>Defines XML Signature/Encryption application to SOAP messages.</a:t>
            </a:r>
          </a:p>
          <a:p>
            <a:r>
              <a:rPr lang="en-US" dirty="0" smtClean="0"/>
              <a:t>Hybrid Encryption</a:t>
            </a:r>
          </a:p>
          <a:p>
            <a:pPr lvl="1"/>
            <a:r>
              <a:rPr lang="en-US" dirty="0" smtClean="0"/>
              <a:t>XML fragment is encrypted with a randomly generated symmetric key.</a:t>
            </a:r>
          </a:p>
          <a:p>
            <a:pPr lvl="1"/>
            <a:r>
              <a:rPr lang="en-US" dirty="0" smtClean="0"/>
              <a:t>Key is encrypted with public key of recipient.</a:t>
            </a:r>
          </a:p>
          <a:p>
            <a:pPr lvl="1"/>
            <a:r>
              <a:rPr lang="en-US" dirty="0" smtClean="0"/>
              <a:t>Encrypted key is inside security header.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3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Handshake</a:t>
            </a:r>
          </a:p>
          <a:p>
            <a:pPr lvl="1"/>
            <a:r>
              <a:rPr lang="en-US" dirty="0" smtClean="0"/>
              <a:t>Establishes encryption keys and algorithms</a:t>
            </a:r>
          </a:p>
          <a:p>
            <a:pPr lvl="1"/>
            <a:r>
              <a:rPr lang="en-US" dirty="0" smtClean="0"/>
              <a:t>Authenticate server and client</a:t>
            </a:r>
          </a:p>
          <a:p>
            <a:r>
              <a:rPr lang="en-US" dirty="0" smtClean="0"/>
              <a:t>Record Layer</a:t>
            </a:r>
          </a:p>
          <a:p>
            <a:pPr lvl="1"/>
            <a:r>
              <a:rPr lang="en-US" dirty="0" smtClean="0"/>
              <a:t>Encrypts/decrypts TCP data streams using keys and algorithms from handshake.</a:t>
            </a:r>
          </a:p>
          <a:p>
            <a:r>
              <a:rPr lang="en-US" dirty="0" smtClean="0"/>
              <a:t>Has different options for key agreement, encryption and authentication.</a:t>
            </a:r>
          </a:p>
          <a:p>
            <a:r>
              <a:rPr lang="en-US" dirty="0" smtClean="0"/>
              <a:t>Popular</a:t>
            </a:r>
          </a:p>
          <a:p>
            <a:pPr lvl="1"/>
            <a:r>
              <a:rPr lang="en-US" dirty="0" smtClean="0"/>
              <a:t>Certificate authentication of servers</a:t>
            </a:r>
          </a:p>
          <a:p>
            <a:pPr lvl="1"/>
            <a:r>
              <a:rPr lang="en-US" dirty="0" smtClean="0"/>
              <a:t>User/Password authentication of clients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4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Security Issues – XML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XML Signature Element Wrapping (Wrapping Attack)</a:t>
            </a:r>
          </a:p>
          <a:p>
            <a:r>
              <a:rPr lang="en-US" dirty="0" smtClean="0"/>
              <a:t>Allows an outsider to freely use a victim’s cloud.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Client sends SOAP message asking for “me.jpg” in the message “body”.</a:t>
            </a:r>
          </a:p>
          <a:p>
            <a:pPr lvl="1"/>
            <a:r>
              <a:rPr lang="en-US" dirty="0" smtClean="0"/>
              <a:t>Client signature is in SOAP header and points to signed message for “body”.</a:t>
            </a:r>
          </a:p>
          <a:p>
            <a:pPr lvl="1"/>
            <a:r>
              <a:rPr lang="en-US" dirty="0" smtClean="0"/>
              <a:t>Attacker can intercept the message and manipulate “body” in such a way that it asks for something else.</a:t>
            </a:r>
          </a:p>
          <a:p>
            <a:pPr lvl="1"/>
            <a:r>
              <a:rPr lang="en-US" dirty="0" smtClean="0"/>
              <a:t>The message will still contain the valid signature.</a:t>
            </a:r>
          </a:p>
          <a:p>
            <a:r>
              <a:rPr lang="en-US" dirty="0" smtClean="0"/>
              <a:t>2008, Amazon EC2 services were vulnerable to wrapping attacks.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359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Security Issues – XML Signature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1" y="1270000"/>
            <a:ext cx="5305425" cy="2524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0977" y="2613025"/>
            <a:ext cx="51530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96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Security Issues – </a:t>
            </a:r>
            <a:r>
              <a:rPr lang="en-US" dirty="0" smtClean="0"/>
              <a:t>Browser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usage of the browser as a tool to access his cloud leaves him vulnerable to browser attacks. </a:t>
            </a:r>
          </a:p>
          <a:p>
            <a:r>
              <a:rPr lang="en-US" dirty="0" smtClean="0"/>
              <a:t>In response, Cloud services use Federated Identity Management (FIM) protocols.</a:t>
            </a:r>
          </a:p>
          <a:p>
            <a:pPr lvl="1"/>
            <a:r>
              <a:rPr lang="en-US" dirty="0" smtClean="0"/>
              <a:t>Authentication through a third party. (With credentials) </a:t>
            </a:r>
          </a:p>
          <a:p>
            <a:pPr lvl="1"/>
            <a:r>
              <a:rPr lang="en-US" dirty="0" smtClean="0"/>
              <a:t>When authenticated, Kerberos tokens are sent to the server.</a:t>
            </a:r>
          </a:p>
          <a:p>
            <a:pPr lvl="1"/>
            <a:r>
              <a:rPr lang="en-US" dirty="0" smtClean="0"/>
              <a:t>These tokens are vulnerable.</a:t>
            </a:r>
          </a:p>
          <a:p>
            <a:pPr indent="-285750"/>
            <a:r>
              <a:rPr lang="en-US" dirty="0" smtClean="0"/>
              <a:t>Browsers unable to issue XML based security tokens itself.</a:t>
            </a:r>
          </a:p>
          <a:p>
            <a:pPr indent="-285750"/>
            <a:r>
              <a:rPr lang="en-US" dirty="0" smtClean="0"/>
              <a:t>FIM tokens are stored in the browser and are only protected by </a:t>
            </a:r>
            <a:r>
              <a:rPr lang="en-US" dirty="0" smtClean="0"/>
              <a:t>standard operating procedures.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73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integrity and Binding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Clouds use metadata for identification of type of service that users want.</a:t>
            </a:r>
          </a:p>
          <a:p>
            <a:r>
              <a:rPr lang="en-US" dirty="0" smtClean="0"/>
              <a:t>Malware Injection Attacks</a:t>
            </a:r>
          </a:p>
          <a:p>
            <a:pPr lvl="1"/>
            <a:r>
              <a:rPr lang="en-US" dirty="0" smtClean="0"/>
              <a:t>Adversary creates his own service module and adds it to the cloud system</a:t>
            </a:r>
          </a:p>
          <a:p>
            <a:pPr lvl="1"/>
            <a:r>
              <a:rPr lang="en-US" dirty="0" smtClean="0"/>
              <a:t>The cloud will then unknowingly service a user the malicious module.</a:t>
            </a:r>
          </a:p>
          <a:p>
            <a:pPr indent="-285750"/>
            <a:r>
              <a:rPr lang="en-US" dirty="0" smtClean="0"/>
              <a:t>Metadata Spoofing </a:t>
            </a:r>
          </a:p>
          <a:p>
            <a:pPr lvl="1"/>
            <a:r>
              <a:rPr lang="en-US" dirty="0" smtClean="0"/>
              <a:t>Maliciously reengineering the Web Services’ metadata descriptions</a:t>
            </a:r>
          </a:p>
          <a:p>
            <a:pPr lvl="1"/>
            <a:r>
              <a:rPr lang="en-US" dirty="0" smtClean="0"/>
              <a:t>Ex: </a:t>
            </a:r>
            <a:r>
              <a:rPr lang="en-US" dirty="0" err="1" smtClean="0"/>
              <a:t>deleteUser</a:t>
            </a:r>
            <a:r>
              <a:rPr lang="en-US" dirty="0" smtClean="0"/>
              <a:t> -&gt; </a:t>
            </a:r>
            <a:r>
              <a:rPr lang="en-US" dirty="0" err="1" smtClean="0"/>
              <a:t>setAdminRights</a:t>
            </a:r>
            <a:endParaRPr lang="en-US" dirty="0" smtClean="0"/>
          </a:p>
          <a:p>
            <a:r>
              <a:rPr lang="en-US" dirty="0" smtClean="0"/>
              <a:t>These two attacks are weaker and avoidable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024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1077</TotalTime>
  <Words>597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Technical Security Issues in Cloud Computing</vt:lpstr>
      <vt:lpstr>Outline</vt:lpstr>
      <vt:lpstr>Background </vt:lpstr>
      <vt:lpstr>Cloud Technologies – Web Service Security</vt:lpstr>
      <vt:lpstr>Transport Layer Security</vt:lpstr>
      <vt:lpstr>Cloud Security Issues – XML Signature</vt:lpstr>
      <vt:lpstr>Cloud Security Issues – XML Signature</vt:lpstr>
      <vt:lpstr>Cloud Security Issues – Browser Security</vt:lpstr>
      <vt:lpstr>Cloud integrity and Binding Issues</vt:lpstr>
      <vt:lpstr>Flooding Attacks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Cloud Computing Vulnerabilities </dc:title>
  <dc:creator>Winston</dc:creator>
  <cp:lastModifiedBy>Winston</cp:lastModifiedBy>
  <cp:revision>27</cp:revision>
  <dcterms:created xsi:type="dcterms:W3CDTF">2016-04-17T16:51:48Z</dcterms:created>
  <dcterms:modified xsi:type="dcterms:W3CDTF">2016-04-20T19:05:18Z</dcterms:modified>
</cp:coreProperties>
</file>